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2" r:id="rId4"/>
    <p:sldId id="264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090E2-8177-41AC-8E09-F00597A86414}" type="datetimeFigureOut">
              <a:rPr lang="en-AU" smtClean="0"/>
              <a:t>9/03/2012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../NTCET/EXEMPLARS/2CSD20-Group%20task%20A.do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Child Studies 1	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smtClean="0"/>
              <a:t>Task 2 </a:t>
            </a:r>
            <a:r>
              <a:rPr lang="en-AU" dirty="0" smtClean="0"/>
              <a:t>– Group Task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3600" dirty="0" smtClean="0"/>
              <a:t>Group Task:</a:t>
            </a:r>
            <a:br>
              <a:rPr lang="en-AU" sz="3600" dirty="0" smtClean="0"/>
            </a:br>
            <a:r>
              <a:rPr lang="en-AU" sz="3600" b="1" i="1" dirty="0" smtClean="0">
                <a:solidFill>
                  <a:srgbClr val="0070C0"/>
                </a:solidFill>
              </a:rPr>
              <a:t>working together to achieve a </a:t>
            </a:r>
            <a:r>
              <a:rPr lang="en-AU" sz="3600" b="1" i="1" smtClean="0">
                <a:solidFill>
                  <a:srgbClr val="0070C0"/>
                </a:solidFill>
              </a:rPr>
              <a:t>common goal</a:t>
            </a:r>
            <a:endParaRPr lang="en-AU" dirty="0"/>
          </a:p>
        </p:txBody>
      </p:sp>
      <p:pic>
        <p:nvPicPr>
          <p:cNvPr id="4" name="Content Placeholder 3" descr="team_work_challenges_image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3833" y="1600200"/>
            <a:ext cx="4516333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Assessment Design Criteria: </a:t>
            </a:r>
            <a:r>
              <a:rPr lang="en-AU" i="1" dirty="0" smtClean="0">
                <a:solidFill>
                  <a:srgbClr val="0070C0"/>
                </a:solidFill>
              </a:rPr>
              <a:t>Investigation and Problem Solving</a:t>
            </a:r>
            <a:endParaRPr lang="en-AU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P1   </a:t>
            </a:r>
            <a:r>
              <a:rPr lang="en-AU" b="1" u="sng" dirty="0" smtClean="0"/>
              <a:t>Identification</a:t>
            </a:r>
            <a:r>
              <a:rPr lang="en-AU" dirty="0" smtClean="0"/>
              <a:t> </a:t>
            </a:r>
            <a:r>
              <a:rPr lang="en-AU" dirty="0"/>
              <a:t>and discussion of factors involved in problem-solving</a:t>
            </a:r>
          </a:p>
          <a:p>
            <a:r>
              <a:rPr lang="en-US" dirty="0"/>
              <a:t>P2	</a:t>
            </a:r>
            <a:r>
              <a:rPr lang="en-US" b="1" u="sng" dirty="0"/>
              <a:t>Decision-making</a:t>
            </a:r>
            <a:r>
              <a:rPr lang="en-US" dirty="0"/>
              <a:t> about problem-solving and implementation strategies</a:t>
            </a:r>
            <a:r>
              <a:rPr lang="en-US" dirty="0" smtClean="0"/>
              <a:t>.</a:t>
            </a:r>
          </a:p>
          <a:p>
            <a:r>
              <a:rPr lang="en-US" dirty="0"/>
              <a:t>PA1      Development and implementation of                          </a:t>
            </a:r>
            <a:r>
              <a:rPr lang="en-US" b="1" u="sng" dirty="0"/>
              <a:t>safe </a:t>
            </a:r>
            <a:r>
              <a:rPr lang="en-US" dirty="0"/>
              <a:t>management practices. 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Assessment Design Criteria: </a:t>
            </a:r>
            <a:r>
              <a:rPr lang="en-AU" i="1" u="sng" dirty="0" smtClean="0">
                <a:solidFill>
                  <a:srgbClr val="0070C0"/>
                </a:solidFill>
              </a:rPr>
              <a:t>Collaboration and Reflection</a:t>
            </a:r>
            <a:endParaRPr lang="en-AU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C1	</a:t>
            </a:r>
            <a:r>
              <a:rPr lang="en-US" dirty="0" smtClean="0"/>
              <a:t>  </a:t>
            </a:r>
            <a:r>
              <a:rPr lang="en-US" b="1" u="sng" dirty="0" smtClean="0"/>
              <a:t>Response</a:t>
            </a:r>
            <a:r>
              <a:rPr lang="en-US" dirty="0" smtClean="0"/>
              <a:t> </a:t>
            </a:r>
            <a:r>
              <a:rPr lang="en-US" dirty="0"/>
              <a:t>to other group members, and </a:t>
            </a:r>
            <a:r>
              <a:rPr lang="en-US" b="1" u="sng" dirty="0"/>
              <a:t>sharing</a:t>
            </a:r>
            <a:r>
              <a:rPr lang="en-US" dirty="0"/>
              <a:t> in decision-making.</a:t>
            </a:r>
            <a:endParaRPr lang="en-AU" b="1" dirty="0"/>
          </a:p>
          <a:p>
            <a:r>
              <a:rPr lang="en-AU" dirty="0"/>
              <a:t>C2	</a:t>
            </a:r>
            <a:r>
              <a:rPr lang="en-AU" b="1" u="sng" dirty="0"/>
              <a:t>Involvement</a:t>
            </a:r>
            <a:r>
              <a:rPr lang="en-AU" dirty="0"/>
              <a:t> in group activities and discussions to support the health and well-being of children</a:t>
            </a:r>
            <a:r>
              <a:rPr lang="en-AU" dirty="0" smtClean="0"/>
              <a:t>.</a:t>
            </a:r>
          </a:p>
          <a:p>
            <a:r>
              <a:rPr lang="en-US" dirty="0"/>
              <a:t>R1	</a:t>
            </a:r>
            <a:r>
              <a:rPr lang="en-US" dirty="0" smtClean="0"/>
              <a:t> </a:t>
            </a:r>
            <a:r>
              <a:rPr lang="en-US" b="1" u="sng" dirty="0" smtClean="0"/>
              <a:t>Reflection</a:t>
            </a:r>
            <a:r>
              <a:rPr lang="en-US" dirty="0" smtClean="0"/>
              <a:t> </a:t>
            </a:r>
            <a:r>
              <a:rPr lang="en-US" dirty="0"/>
              <a:t>on the processes and outcomes of practical and group activities, including their own performance.</a:t>
            </a:r>
            <a:endParaRPr lang="en-AU" b="1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u="sng" dirty="0" smtClean="0">
                <a:hlinkClick r:id="rId2" action="ppaction://hlinkfile"/>
              </a:rPr>
              <a:t>Collaborative </a:t>
            </a:r>
            <a:r>
              <a:rPr lang="en-AU" u="sng" dirty="0">
                <a:hlinkClick r:id="rId2" action="ppaction://hlinkfile"/>
              </a:rPr>
              <a:t>action plan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/>
              <a:t>A collaborative action plan or a collaborative research task must involve all members of the group. </a:t>
            </a:r>
            <a:endParaRPr lang="en-US" i="1" dirty="0" smtClean="0"/>
          </a:p>
          <a:p>
            <a:r>
              <a:rPr lang="en-US" i="1" dirty="0" smtClean="0"/>
              <a:t>Students </a:t>
            </a:r>
            <a:r>
              <a:rPr lang="en-US" i="1" dirty="0"/>
              <a:t>should have opportunities to respond constructively to other group members and to share responsibilities in </a:t>
            </a:r>
            <a:r>
              <a:rPr lang="en-US" i="1" dirty="0" smtClean="0"/>
              <a:t>decision-making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THIS POWER POINT IS DESIGNED TO HELP YOUR GROUP TO WRITE THE COLLABORATIVE ACTION PLAN. READ IT CAREFULLY AND FOLLOW THE DIRECTION YOU ARE GIVEN THROUGH THE QUESTIONS. </a:t>
            </a:r>
            <a:endParaRPr lang="en-AU" i="1" dirty="0">
              <a:solidFill>
                <a:srgbClr val="0070C0"/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Purpose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Work </a:t>
            </a:r>
            <a:r>
              <a:rPr lang="en-AU" dirty="0"/>
              <a:t>in a small group to prepare and present a play activity for the </a:t>
            </a:r>
            <a:r>
              <a:rPr lang="en-AU" dirty="0" smtClean="0"/>
              <a:t>children at the local child care centre </a:t>
            </a:r>
            <a:r>
              <a:rPr lang="en-AU" dirty="0"/>
              <a:t>– a “Play </a:t>
            </a:r>
            <a:r>
              <a:rPr lang="en-AU" dirty="0" smtClean="0"/>
              <a:t>Day” consisting of range of activities designed to meet the developmental needs of the children.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Issues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The area of study “Children in the wider society” will be addressed by researching play and child development and the role of Childcare centres in meeting children's developmental needs.</a:t>
            </a:r>
          </a:p>
          <a:p>
            <a:r>
              <a:rPr lang="en-AU" dirty="0" smtClean="0"/>
              <a:t>Play is...</a:t>
            </a:r>
          </a:p>
          <a:p>
            <a:r>
              <a:rPr lang="en-AU" dirty="0" smtClean="0"/>
              <a:t>Development is...</a:t>
            </a:r>
          </a:p>
          <a:p>
            <a:r>
              <a:rPr lang="en-AU" dirty="0" smtClean="0"/>
              <a:t>Childcare centres...</a:t>
            </a:r>
          </a:p>
          <a:p>
            <a:r>
              <a:rPr lang="en-AU" dirty="0" smtClean="0"/>
              <a:t>The activity needs to....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Decision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chosen activity is...</a:t>
            </a:r>
          </a:p>
          <a:p>
            <a:r>
              <a:rPr lang="en-AU" dirty="0" smtClean="0"/>
              <a:t>It involves...</a:t>
            </a:r>
          </a:p>
          <a:p>
            <a:r>
              <a:rPr lang="en-AU" dirty="0" smtClean="0"/>
              <a:t>It assists the development of children by....</a:t>
            </a:r>
          </a:p>
          <a:p>
            <a:r>
              <a:rPr lang="en-AU" dirty="0" smtClean="0"/>
              <a:t>It fits in with the childcare centre program because...</a:t>
            </a:r>
          </a:p>
          <a:p>
            <a:r>
              <a:rPr lang="en-AU" dirty="0" smtClean="0"/>
              <a:t>It can be made suitable for the space by...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Implementation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en-US" dirty="0"/>
              <a:t>The group tabled the tasks, resources and responsibilities of each group member to ensure that the practical application would be successful. </a:t>
            </a:r>
            <a:endParaRPr lang="en-US" dirty="0" smtClean="0"/>
          </a:p>
          <a:p>
            <a:endParaRPr lang="en-AU" dirty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03648" y="3284984"/>
          <a:ext cx="6336704" cy="273630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84176"/>
                <a:gridCol w="1584176"/>
                <a:gridCol w="1584176"/>
                <a:gridCol w="1584176"/>
              </a:tblGrid>
              <a:tr h="547261">
                <a:tc>
                  <a:txBody>
                    <a:bodyPr/>
                    <a:lstStyle/>
                    <a:p>
                      <a:pPr marL="135255" marR="91440">
                        <a:spcAft>
                          <a:spcPts val="0"/>
                        </a:spcAft>
                        <a:tabLst>
                          <a:tab pos="1080770" algn="l"/>
                        </a:tabLst>
                      </a:pPr>
                      <a:r>
                        <a:rPr lang="en-US" sz="1100" dirty="0"/>
                        <a:t>Who is responsible?</a:t>
                      </a:r>
                      <a:endParaRPr lang="en-AU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180" marR="546100">
                        <a:spcAft>
                          <a:spcPts val="0"/>
                        </a:spcAft>
                      </a:pPr>
                      <a:r>
                        <a:rPr lang="en-US" sz="1100"/>
                        <a:t>What action is</a:t>
                      </a:r>
                      <a:endParaRPr lang="en-AU" sz="1100"/>
                    </a:p>
                    <a:p>
                      <a:pPr marL="43180" marR="546100" algn="just">
                        <a:spcAft>
                          <a:spcPts val="0"/>
                        </a:spcAft>
                      </a:pPr>
                      <a:r>
                        <a:rPr lang="en-US" sz="1100"/>
                        <a:t>required?</a:t>
                      </a:r>
                      <a:endParaRPr lang="en-A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180" marR="89535">
                        <a:spcAft>
                          <a:spcPts val="0"/>
                        </a:spcAft>
                      </a:pPr>
                      <a:r>
                        <a:rPr lang="en-US" sz="1100"/>
                        <a:t>How will the task be</a:t>
                      </a:r>
                      <a:endParaRPr lang="en-AU" sz="1100"/>
                    </a:p>
                    <a:p>
                      <a:pPr marL="43180" marR="89535">
                        <a:spcAft>
                          <a:spcPts val="0"/>
                        </a:spcAft>
                        <a:tabLst>
                          <a:tab pos="1530350" algn="l"/>
                        </a:tabLst>
                      </a:pPr>
                      <a:r>
                        <a:rPr lang="en-US" sz="1100"/>
                        <a:t>completed?</a:t>
                      </a:r>
                      <a:endParaRPr lang="en-A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720" marR="90170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US" sz="1100" dirty="0"/>
                        <a:t>Resources needed</a:t>
                      </a:r>
                      <a:endParaRPr lang="en-AU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47261">
                <a:tc>
                  <a:txBody>
                    <a:bodyPr/>
                    <a:lstStyle/>
                    <a:p>
                      <a:r>
                        <a:rPr lang="en-AU" dirty="0" smtClean="0"/>
                        <a:t>Penny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547261">
                <a:tc>
                  <a:txBody>
                    <a:bodyPr/>
                    <a:lstStyle/>
                    <a:p>
                      <a:r>
                        <a:rPr lang="en-AU" dirty="0" smtClean="0"/>
                        <a:t>Bette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47261">
                <a:tc>
                  <a:txBody>
                    <a:bodyPr/>
                    <a:lstStyle/>
                    <a:p>
                      <a:r>
                        <a:rPr lang="en-AU" dirty="0" smtClean="0"/>
                        <a:t>Trish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547261">
                <a:tc>
                  <a:txBody>
                    <a:bodyPr/>
                    <a:lstStyle/>
                    <a:p>
                      <a:r>
                        <a:rPr lang="en-AU" dirty="0" smtClean="0"/>
                        <a:t>Greg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278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Child Studies 1 </vt:lpstr>
      <vt:lpstr>Group Task: working together to achieve a common goal</vt:lpstr>
      <vt:lpstr>Assessment Design Criteria: Investigation and Problem Solving</vt:lpstr>
      <vt:lpstr>Assessment Design Criteria: Collaboration and Reflection</vt:lpstr>
      <vt:lpstr>Collaborative action plan</vt:lpstr>
      <vt:lpstr>Purpose</vt:lpstr>
      <vt:lpstr>Issues</vt:lpstr>
      <vt:lpstr>The Decision</vt:lpstr>
      <vt:lpstr>Implementation</vt:lpstr>
    </vt:vector>
  </TitlesOfParts>
  <Company>DET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Studies 1 </dc:title>
  <dc:creator>DomainAdmin</dc:creator>
  <cp:lastModifiedBy>Penny Mcintyre</cp:lastModifiedBy>
  <cp:revision>20</cp:revision>
  <dcterms:created xsi:type="dcterms:W3CDTF">2011-04-19T07:21:08Z</dcterms:created>
  <dcterms:modified xsi:type="dcterms:W3CDTF">2012-03-09T03:00:35Z</dcterms:modified>
</cp:coreProperties>
</file>